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56" r:id="rId6"/>
  </p:sldIdLst>
  <p:sldSz cx="30275213" cy="42803763"/>
  <p:notesSz cx="6858000" cy="9144000"/>
  <p:defaultTextStyle>
    <a:defPPr>
      <a:defRPr lang="en-US"/>
    </a:defPPr>
    <a:lvl1pPr marL="0" algn="l" defTabSz="20879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941" algn="l" defTabSz="20879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5882" algn="l" defTabSz="20879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3823" algn="l" defTabSz="20879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1764" algn="l" defTabSz="20879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9705" algn="l" defTabSz="20879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7646" algn="l" defTabSz="20879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5587" algn="l" defTabSz="20879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3528" algn="l" defTabSz="208794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74B"/>
    <a:srgbClr val="78A22F"/>
    <a:srgbClr val="584330"/>
    <a:srgbClr val="618636"/>
    <a:srgbClr val="373A3A"/>
    <a:srgbClr val="872175"/>
    <a:srgbClr val="569B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EF25DE-793A-94D7-74AE-76B65826153E}" v="2" dt="2020-12-22T14:05:24.3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378" autoAdjust="0"/>
  </p:normalViewPr>
  <p:slideViewPr>
    <p:cSldViewPr snapToGrid="0">
      <p:cViewPr varScale="1">
        <p:scale>
          <a:sx n="17" d="100"/>
          <a:sy n="17" d="100"/>
        </p:scale>
        <p:origin x="3810" y="174"/>
      </p:cViewPr>
      <p:guideLst>
        <p:guide orient="horz" pos="13481"/>
        <p:guide pos="95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EE934-69F3-5941-ADF8-9A478A38E988}" type="datetimeFigureOut">
              <a:rPr lang="en-GB"/>
              <a:pPr/>
              <a:t>23/12/2020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6ED16-3541-1041-9F96-E79E95DE9A67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47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4A823-6FA9-3743-9310-B3C829E3CFA1}" type="datetimeFigureOut">
              <a:rPr lang="en-GB"/>
              <a:pPr/>
              <a:t>23/12/2020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ED9A5-F830-7F49-9B34-00E0ACAA11F8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54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08794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956" indent="-1565956" algn="l" defTabSz="2087941" rtl="0" eaLnBrk="1" latinLnBrk="0" hangingPunct="1">
        <a:spcBef>
          <a:spcPct val="20000"/>
        </a:spcBef>
        <a:buFont typeface="Arial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2904" indent="-1304963" algn="l" defTabSz="2087941" rtl="0" eaLnBrk="1" latinLnBrk="0" hangingPunct="1">
        <a:spcBef>
          <a:spcPct val="20000"/>
        </a:spcBef>
        <a:buFont typeface="Arial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9852" indent="-1043970" algn="l" defTabSz="2087941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7793" indent="-1043970" algn="l" defTabSz="2087941" rtl="0" eaLnBrk="1" latinLnBrk="0" hangingPunct="1">
        <a:spcBef>
          <a:spcPct val="20000"/>
        </a:spcBef>
        <a:buFont typeface="Arial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5734" indent="-1043970" algn="l" defTabSz="2087941" rtl="0" eaLnBrk="1" latinLnBrk="0" hangingPunct="1">
        <a:spcBef>
          <a:spcPct val="20000"/>
        </a:spcBef>
        <a:buFont typeface="Arial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3675" indent="-1043970" algn="l" defTabSz="20879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1616" indent="-1043970" algn="l" defTabSz="20879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9557" indent="-1043970" algn="l" defTabSz="20879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7498" indent="-1043970" algn="l" defTabSz="208794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79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941" algn="l" defTabSz="20879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5882" algn="l" defTabSz="20879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3823" algn="l" defTabSz="20879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1764" algn="l" defTabSz="20879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9705" algn="l" defTabSz="20879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7646" algn="l" defTabSz="20879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5587" algn="l" defTabSz="20879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3528" algn="l" defTabSz="208794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14400" y="756849"/>
            <a:ext cx="28298274" cy="41209298"/>
          </a:xfrm>
          <a:prstGeom prst="rect">
            <a:avLst/>
          </a:prstGeom>
          <a:noFill/>
          <a:ln w="12700">
            <a:solidFill>
              <a:srgbClr val="99C74B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10966491" y="35682218"/>
            <a:ext cx="17771146" cy="5993378"/>
          </a:xfrm>
          <a:prstGeom prst="roundRect">
            <a:avLst>
              <a:gd name="adj" fmla="val 0"/>
            </a:avLst>
          </a:prstGeom>
          <a:solidFill>
            <a:srgbClr val="99C74B"/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166132" y="1306446"/>
            <a:ext cx="12533270" cy="234936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8800"/>
              </a:lnSpc>
            </a:pPr>
            <a:r>
              <a:rPr lang="en-US" sz="6600" b="1" dirty="0">
                <a:solidFill>
                  <a:srgbClr val="618636"/>
                </a:solidFill>
                <a:latin typeface="Calibri"/>
              </a:rPr>
              <a:t>LOGO OF YOUR INSTITUTION</a:t>
            </a:r>
            <a:r>
              <a:rPr lang="lt-LT" sz="6600" b="1" dirty="0">
                <a:solidFill>
                  <a:srgbClr val="618636"/>
                </a:solidFill>
                <a:latin typeface="Calibri"/>
              </a:rPr>
              <a:t> </a:t>
            </a:r>
          </a:p>
          <a:p>
            <a:pPr>
              <a:lnSpc>
                <a:spcPts val="8800"/>
              </a:lnSpc>
            </a:pPr>
            <a:r>
              <a:rPr lang="lt-LT" sz="6600" b="1" dirty="0">
                <a:solidFill>
                  <a:srgbClr val="618636"/>
                </a:solidFill>
                <a:latin typeface="Calibri"/>
              </a:rPr>
              <a:t>(</a:t>
            </a:r>
            <a:r>
              <a:rPr lang="lt-LT" sz="6600" b="1" dirty="0" err="1">
                <a:solidFill>
                  <a:srgbClr val="618636"/>
                </a:solidFill>
                <a:latin typeface="Calibri"/>
              </a:rPr>
              <a:t>if</a:t>
            </a:r>
            <a:r>
              <a:rPr lang="lt-LT" sz="6600" b="1" dirty="0">
                <a:solidFill>
                  <a:srgbClr val="618636"/>
                </a:solidFill>
                <a:latin typeface="Calibri"/>
              </a:rPr>
              <a:t> </a:t>
            </a:r>
            <a:r>
              <a:rPr lang="lt-LT" sz="6600" b="1" dirty="0" err="1">
                <a:solidFill>
                  <a:srgbClr val="618636"/>
                </a:solidFill>
                <a:latin typeface="Calibri"/>
              </a:rPr>
              <a:t>needed</a:t>
            </a:r>
            <a:r>
              <a:rPr lang="lt-LT" sz="6600" b="1" dirty="0">
                <a:solidFill>
                  <a:srgbClr val="618636"/>
                </a:solidFill>
                <a:latin typeface="Calibri"/>
              </a:rPr>
              <a:t>)</a:t>
            </a:r>
            <a:r>
              <a:rPr lang="en-US" sz="6600" b="1" dirty="0">
                <a:solidFill>
                  <a:srgbClr val="618636"/>
                </a:solidFill>
                <a:latin typeface="Calibri"/>
              </a:rPr>
              <a:t> </a:t>
            </a:r>
            <a:endParaRPr lang="en-US" sz="6600" b="1" dirty="0">
              <a:latin typeface="Calibri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02778" y="40347282"/>
            <a:ext cx="6435314" cy="85505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2400"/>
              </a:lnSpc>
            </a:pPr>
            <a:r>
              <a:rPr lang="en-US" sz="2800" b="1" dirty="0">
                <a:solidFill>
                  <a:srgbClr val="373A3A"/>
                </a:solidFill>
              </a:rPr>
              <a:t>If it is a part of the project, please put here the information and logo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1116155" y="36225470"/>
            <a:ext cx="19102099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640"/>
              </a:lnSpc>
            </a:pPr>
            <a:r>
              <a:rPr lang="lt-LT" sz="5200" b="1" dirty="0" err="1">
                <a:solidFill>
                  <a:schemeClr val="bg1"/>
                </a:solidFill>
                <a:latin typeface="Calibri"/>
              </a:rPr>
              <a:t>Main</a:t>
            </a:r>
            <a:r>
              <a:rPr lang="lt-LT" sz="5200" b="1" dirty="0">
                <a:solidFill>
                  <a:schemeClr val="bg1"/>
                </a:solidFill>
                <a:latin typeface="Calibri"/>
              </a:rPr>
              <a:t> </a:t>
            </a:r>
            <a:r>
              <a:rPr lang="lt-LT" sz="5200" b="1" dirty="0" err="1">
                <a:solidFill>
                  <a:schemeClr val="bg1"/>
                </a:solidFill>
                <a:latin typeface="Calibri"/>
              </a:rPr>
              <a:t>conclusions</a:t>
            </a:r>
            <a:r>
              <a:rPr lang="lt-LT" sz="5200" b="1" dirty="0">
                <a:solidFill>
                  <a:schemeClr val="bg1"/>
                </a:solidFill>
                <a:latin typeface="Calibri"/>
              </a:rPr>
              <a:t> </a:t>
            </a:r>
            <a:endParaRPr lang="en-US" sz="5200" b="1" dirty="0">
              <a:solidFill>
                <a:schemeClr val="bg1"/>
              </a:solidFill>
              <a:latin typeface="Calibri"/>
            </a:endParaRPr>
          </a:p>
        </p:txBody>
      </p:sp>
      <p:pic>
        <p:nvPicPr>
          <p:cNvPr id="44" name="Picture 43" descr="Eu_Flag_clip_art_high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132" y="39874029"/>
            <a:ext cx="2655872" cy="1801566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4404" y="372273"/>
            <a:ext cx="2595881" cy="2919679"/>
          </a:xfrm>
          <a:prstGeom prst="rect">
            <a:avLst/>
          </a:prstGeom>
        </p:spPr>
      </p:pic>
      <p:sp>
        <p:nvSpPr>
          <p:cNvPr id="46" name="Flowchart: Manual Input 12"/>
          <p:cNvSpPr/>
          <p:nvPr/>
        </p:nvSpPr>
        <p:spPr>
          <a:xfrm flipH="1" flipV="1">
            <a:off x="914400" y="827062"/>
            <a:ext cx="28298274" cy="68083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6549 w 10000"/>
              <a:gd name="connsiteY0" fmla="*/ 293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6549 w 10000"/>
              <a:gd name="connsiteY4" fmla="*/ 2930 h 10000"/>
              <a:gd name="connsiteX0" fmla="*/ 6549 w 10000"/>
              <a:gd name="connsiteY0" fmla="*/ 0 h 7070"/>
              <a:gd name="connsiteX1" fmla="*/ 7066 w 10000"/>
              <a:gd name="connsiteY1" fmla="*/ 2885 h 7070"/>
              <a:gd name="connsiteX2" fmla="*/ 10000 w 10000"/>
              <a:gd name="connsiteY2" fmla="*/ 7070 h 7070"/>
              <a:gd name="connsiteX3" fmla="*/ 0 w 10000"/>
              <a:gd name="connsiteY3" fmla="*/ 7070 h 7070"/>
              <a:gd name="connsiteX4" fmla="*/ 6549 w 10000"/>
              <a:gd name="connsiteY4" fmla="*/ 0 h 7070"/>
              <a:gd name="connsiteX0" fmla="*/ 4855 w 10000"/>
              <a:gd name="connsiteY0" fmla="*/ 0 h 9342"/>
              <a:gd name="connsiteX1" fmla="*/ 7066 w 10000"/>
              <a:gd name="connsiteY1" fmla="*/ 3423 h 9342"/>
              <a:gd name="connsiteX2" fmla="*/ 10000 w 10000"/>
              <a:gd name="connsiteY2" fmla="*/ 9342 h 9342"/>
              <a:gd name="connsiteX3" fmla="*/ 0 w 10000"/>
              <a:gd name="connsiteY3" fmla="*/ 9342 h 9342"/>
              <a:gd name="connsiteX4" fmla="*/ 4855 w 10000"/>
              <a:gd name="connsiteY4" fmla="*/ 0 h 9342"/>
              <a:gd name="connsiteX0" fmla="*/ 4855 w 10000"/>
              <a:gd name="connsiteY0" fmla="*/ 96 h 10096"/>
              <a:gd name="connsiteX1" fmla="*/ 7066 w 10000"/>
              <a:gd name="connsiteY1" fmla="*/ 3760 h 10096"/>
              <a:gd name="connsiteX2" fmla="*/ 10000 w 10000"/>
              <a:gd name="connsiteY2" fmla="*/ 10096 h 10096"/>
              <a:gd name="connsiteX3" fmla="*/ 0 w 10000"/>
              <a:gd name="connsiteY3" fmla="*/ 10096 h 10096"/>
              <a:gd name="connsiteX4" fmla="*/ 4855 w 10000"/>
              <a:gd name="connsiteY4" fmla="*/ 96 h 10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96">
                <a:moveTo>
                  <a:pt x="4855" y="96"/>
                </a:moveTo>
                <a:cubicBezTo>
                  <a:pt x="5167" y="-560"/>
                  <a:pt x="6894" y="2303"/>
                  <a:pt x="7066" y="3760"/>
                </a:cubicBezTo>
                <a:lnTo>
                  <a:pt x="10000" y="10096"/>
                </a:lnTo>
                <a:lnTo>
                  <a:pt x="0" y="10096"/>
                </a:lnTo>
                <a:lnTo>
                  <a:pt x="4855" y="96"/>
                </a:lnTo>
                <a:close/>
              </a:path>
            </a:pathLst>
          </a:custGeom>
          <a:solidFill>
            <a:srgbClr val="99C74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14400" y="2776974"/>
            <a:ext cx="2829827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/>
              <a:t>The poster title goes here</a:t>
            </a:r>
          </a:p>
          <a:p>
            <a:pPr algn="ctr"/>
            <a:r>
              <a:rPr lang="en-US" sz="8000" b="1" dirty="0"/>
              <a:t>and here</a:t>
            </a:r>
          </a:p>
          <a:p>
            <a:pPr algn="ctr"/>
            <a:r>
              <a:rPr lang="en-US" sz="5400" dirty="0"/>
              <a:t>Your name and the names of the people who have contributed to this presentation go here.</a:t>
            </a:r>
            <a:br>
              <a:rPr lang="en-US" sz="6000" dirty="0"/>
            </a:br>
            <a:r>
              <a:rPr lang="en-US" sz="3600" dirty="0"/>
              <a:t>The names and addresses of the associated institutions go here.</a:t>
            </a:r>
            <a:endParaRPr lang="en-US" dirty="0"/>
          </a:p>
        </p:txBody>
      </p:sp>
      <p:sp>
        <p:nvSpPr>
          <p:cNvPr id="47" name="Text Box 471"/>
          <p:cNvSpPr txBox="1">
            <a:spLocks noChangeArrowheads="1"/>
          </p:cNvSpPr>
          <p:nvPr/>
        </p:nvSpPr>
        <p:spPr bwMode="auto">
          <a:xfrm>
            <a:off x="1280736" y="8016959"/>
            <a:ext cx="9321800" cy="906570"/>
          </a:xfrm>
          <a:prstGeom prst="rect">
            <a:avLst/>
          </a:prstGeom>
          <a:solidFill>
            <a:srgbClr val="99C74B"/>
          </a:solidFill>
          <a:ln>
            <a:noFill/>
          </a:ln>
        </p:spPr>
        <p:txBody>
          <a:bodyPr lIns="74857" tIns="37421" rIns="74857" bIns="37421">
            <a:spAutoFit/>
          </a:bodyPr>
          <a:lstStyle>
            <a:lvl1pPr defTabSz="7493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74930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7493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7493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7493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fr-FR" sz="5400" b="1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  <p:sp>
        <p:nvSpPr>
          <p:cNvPr id="48" name="Text Box 472"/>
          <p:cNvSpPr txBox="1">
            <a:spLocks noChangeArrowheads="1"/>
          </p:cNvSpPr>
          <p:nvPr/>
        </p:nvSpPr>
        <p:spPr bwMode="auto">
          <a:xfrm>
            <a:off x="1283117" y="8866120"/>
            <a:ext cx="9317038" cy="306116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374995" tIns="374995" rIns="374995" bIns="374995">
            <a:spAutoFit/>
          </a:bodyPr>
          <a:lstStyle>
            <a:lvl1pPr defTabSz="360045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36004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36004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36004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360045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fr-FR" sz="4400" dirty="0">
                <a:solidFill>
                  <a:schemeClr val="tx1"/>
                </a:solidFill>
                <a:latin typeface="+mn-lt"/>
              </a:rPr>
              <a:t>Relevance of the research, aims, objectives, etc.</a:t>
            </a: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fr-FR" sz="4400" dirty="0">
                <a:solidFill>
                  <a:schemeClr val="tx1"/>
                </a:solidFill>
                <a:latin typeface="+mn-lt"/>
              </a:rPr>
              <a:t>Introduction and theoretical background</a:t>
            </a:r>
            <a:r>
              <a:rPr lang="lt-LT" altLang="fr-FR" sz="44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en-US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en-US" altLang="fr-FR" sz="4800" dirty="0">
              <a:latin typeface="+mn-lt"/>
            </a:endParaRPr>
          </a:p>
        </p:txBody>
      </p:sp>
      <p:sp>
        <p:nvSpPr>
          <p:cNvPr id="49" name="Text Box 471"/>
          <p:cNvSpPr txBox="1">
            <a:spLocks noChangeArrowheads="1"/>
          </p:cNvSpPr>
          <p:nvPr/>
        </p:nvSpPr>
        <p:spPr bwMode="auto">
          <a:xfrm>
            <a:off x="10966491" y="8016959"/>
            <a:ext cx="17784556" cy="906570"/>
          </a:xfrm>
          <a:prstGeom prst="rect">
            <a:avLst/>
          </a:prstGeom>
          <a:solidFill>
            <a:srgbClr val="99C74B"/>
          </a:solidFill>
          <a:ln>
            <a:noFill/>
          </a:ln>
        </p:spPr>
        <p:txBody>
          <a:bodyPr wrap="square" lIns="74857" tIns="37421" rIns="74857" bIns="37421">
            <a:spAutoFit/>
          </a:bodyPr>
          <a:lstStyle>
            <a:lvl1pPr defTabSz="7493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74930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7493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7493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7493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lt-LT" altLang="fr-FR" sz="5400" b="1" dirty="0">
                <a:solidFill>
                  <a:schemeClr val="bg1"/>
                </a:solidFill>
                <a:latin typeface="+mn-lt"/>
              </a:rPr>
              <a:t>M</a:t>
            </a:r>
            <a:r>
              <a:rPr lang="en-US" altLang="fr-FR" sz="5400" b="1" dirty="0" err="1">
                <a:solidFill>
                  <a:schemeClr val="bg1"/>
                </a:solidFill>
                <a:latin typeface="+mn-lt"/>
              </a:rPr>
              <a:t>ethodology</a:t>
            </a:r>
            <a:endParaRPr lang="en-US" altLang="fr-FR" sz="5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0" name="Text Box 472"/>
          <p:cNvSpPr txBox="1">
            <a:spLocks noChangeArrowheads="1"/>
          </p:cNvSpPr>
          <p:nvPr/>
        </p:nvSpPr>
        <p:spPr bwMode="auto">
          <a:xfrm>
            <a:off x="10968871" y="8866120"/>
            <a:ext cx="17775471" cy="115910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lIns="374995" tIns="374995" rIns="374995" bIns="374995">
            <a:spAutoFit/>
          </a:bodyPr>
          <a:lstStyle>
            <a:lvl1pPr defTabSz="360045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36004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36004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36004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360045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fr-FR" sz="4400" dirty="0">
                <a:solidFill>
                  <a:schemeClr val="tx1"/>
                </a:solidFill>
                <a:latin typeface="+mn-lt"/>
              </a:rPr>
              <a:t>Presentation of the methods, methodology, data and etc.</a:t>
            </a: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fr-FR" sz="4400" dirty="0">
                <a:solidFill>
                  <a:schemeClr val="tx1"/>
                </a:solidFill>
                <a:latin typeface="+mn-lt"/>
              </a:rPr>
              <a:t> </a:t>
            </a:r>
          </a:p>
        </p:txBody>
      </p:sp>
      <p:sp>
        <p:nvSpPr>
          <p:cNvPr id="52" name="Text Box 471"/>
          <p:cNvSpPr txBox="1">
            <a:spLocks noChangeArrowheads="1"/>
          </p:cNvSpPr>
          <p:nvPr/>
        </p:nvSpPr>
        <p:spPr bwMode="auto">
          <a:xfrm>
            <a:off x="10959786" y="20936528"/>
            <a:ext cx="17784556" cy="906570"/>
          </a:xfrm>
          <a:prstGeom prst="rect">
            <a:avLst/>
          </a:prstGeom>
          <a:solidFill>
            <a:srgbClr val="99C74B"/>
          </a:solidFill>
          <a:ln>
            <a:noFill/>
          </a:ln>
        </p:spPr>
        <p:txBody>
          <a:bodyPr wrap="square" lIns="74857" tIns="37421" rIns="74857" bIns="37421">
            <a:spAutoFit/>
          </a:bodyPr>
          <a:lstStyle>
            <a:lvl1pPr defTabSz="7493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74930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7493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7493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7493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lt-LT" altLang="fr-FR" sz="5400" b="1" dirty="0" err="1">
                <a:solidFill>
                  <a:schemeClr val="bg1"/>
                </a:solidFill>
                <a:latin typeface="+mn-lt"/>
              </a:rPr>
              <a:t>Results</a:t>
            </a:r>
            <a:endParaRPr lang="en-US" altLang="fr-FR" sz="5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" name="Text Box 472"/>
          <p:cNvSpPr txBox="1">
            <a:spLocks noChangeArrowheads="1"/>
          </p:cNvSpPr>
          <p:nvPr/>
        </p:nvSpPr>
        <p:spPr bwMode="auto">
          <a:xfrm>
            <a:off x="10962166" y="21785689"/>
            <a:ext cx="17775471" cy="136223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lIns="374995" tIns="374995" rIns="374995" bIns="374995">
            <a:spAutoFit/>
          </a:bodyPr>
          <a:lstStyle>
            <a:lvl1pPr defTabSz="360045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36004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36004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36004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360045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3600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fr-FR" sz="4400" dirty="0">
                <a:solidFill>
                  <a:schemeClr val="tx1"/>
                </a:solidFill>
                <a:latin typeface="+mn-lt"/>
              </a:rPr>
              <a:t>Presentation of research findings</a:t>
            </a:r>
            <a:r>
              <a:rPr lang="lt-LT" altLang="fr-FR" sz="44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lt-LT" altLang="fr-FR" sz="44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endParaRPr lang="en-US" altLang="fr-FR" sz="44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rtrait_poster_template-PLAI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dd4118c1-80c0-4fd0-a895-4f8cc7b15db9">
      <Terms xmlns="http://schemas.microsoft.com/office/infopath/2007/PartnerControls"/>
    </TaxKeywordTaxHTField>
    <TaxCatchAll xmlns="dd4118c1-80c0-4fd0-a895-4f8cc7b15db9"/>
    <PublishingExpirationDate xmlns="http://schemas.microsoft.com/sharepoint/v3" xsi:nil="true"/>
    <PublishingStartDate xmlns="http://schemas.microsoft.com/sharepoint/v3" xsi:nil="true"/>
    <_dlc_DocId xmlns="dd4118c1-80c0-4fd0-a895-4f8cc7b15db9">6X5HV3WVA3CC-138-124</_dlc_DocId>
    <_dlc_DocIdUrl xmlns="dd4118c1-80c0-4fd0-a895-4f8cc7b15db9">
      <Url>http://connect.hutton.ac.uk/Organisation/Comms/_layouts/15/DocIdRedir.aspx?ID=6X5HV3WVA3CC-138-124</Url>
      <Description>6X5HV3WVA3CC-138-124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62D038233C51469147F003D8E0F8C5" ma:contentTypeVersion="2" ma:contentTypeDescription="Create a new document." ma:contentTypeScope="" ma:versionID="460adbf0d06597c5193aeeffe506f3a5">
  <xsd:schema xmlns:xsd="http://www.w3.org/2001/XMLSchema" xmlns:xs="http://www.w3.org/2001/XMLSchema" xmlns:p="http://schemas.microsoft.com/office/2006/metadata/properties" xmlns:ns1="http://schemas.microsoft.com/sharepoint/v3" xmlns:ns2="dd4118c1-80c0-4fd0-a895-4f8cc7b15db9" targetNamespace="http://schemas.microsoft.com/office/2006/metadata/properties" ma:root="true" ma:fieldsID="7fdb9e80014ce22284f30f74730fcf76" ns1:_="" ns2:_="">
    <xsd:import namespace="http://schemas.microsoft.com/sharepoint/v3"/>
    <xsd:import namespace="dd4118c1-80c0-4fd0-a895-4f8cc7b15db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KeywordTaxHTField" minOccurs="0"/>
                <xsd:element ref="ns2:TaxCatchAll" minOccurs="0"/>
                <xsd:element ref="ns2:TaxCatchAllLabel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4118c1-80c0-4fd0-a895-4f8cc7b15db9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0" nillable="true" ma:taxonomy="true" ma:internalName="TaxKeywordTaxHTField" ma:taxonomyFieldName="TaxKeyword" ma:displayName="Enterprise Keywords" ma:fieldId="{23f27201-bee3-471e-b2e7-b64fd8b7ca38}" ma:taxonomyMulti="true" ma:sspId="0fbbd0a1-8703-46e1-8d9e-cad271c09ae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7a9d32c9-126f-4343-9ebe-808524d350ec}" ma:internalName="TaxCatchAll" ma:showField="CatchAllData" ma:web="dd4118c1-80c0-4fd0-a895-4f8cc7b15d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7a9d32c9-126f-4343-9ebe-808524d350ec}" ma:internalName="TaxCatchAllLabel" ma:readOnly="true" ma:showField="CatchAllDataLabel" ma:web="dd4118c1-80c0-4fd0-a895-4f8cc7b15d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5D34737E-61E8-4035-A868-C618842E7C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260B71-EADC-4271-AC86-2F194793104C}">
  <ds:schemaRefs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dd4118c1-80c0-4fd0-a895-4f8cc7b15db9"/>
    <ds:schemaRef ds:uri="http://schemas.microsoft.com/sharepoint/v3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A684197-0294-4E1E-AEB6-0DCD322345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d4118c1-80c0-4fd0-a895-4f8cc7b15d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C08FE15-FD71-4071-8E0F-8BE34A00D6B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Portrait_poster_template-PLAID</Template>
  <TotalTime>347</TotalTime>
  <Words>100</Words>
  <Application>Microsoft Office PowerPoint</Application>
  <PresentationFormat>Custom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MS PGothic</vt:lpstr>
      <vt:lpstr>Arial</vt:lpstr>
      <vt:lpstr>Calibri</vt:lpstr>
      <vt:lpstr>Portrait_poster_template-PLAID</vt:lpstr>
      <vt:lpstr>PowerPoint Presentation</vt:lpstr>
    </vt:vector>
  </TitlesOfParts>
  <Company>The James Hutton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Hardy</dc:creator>
  <cp:lastModifiedBy>Anastasija Novikova</cp:lastModifiedBy>
  <cp:revision>34</cp:revision>
  <cp:lastPrinted>2011-03-22T13:38:00Z</cp:lastPrinted>
  <dcterms:created xsi:type="dcterms:W3CDTF">2018-01-05T14:12:18Z</dcterms:created>
  <dcterms:modified xsi:type="dcterms:W3CDTF">2020-12-23T09:40:33Z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0x0101008362D038233C51469147F003D8E0F8C5</vt:lpwstr>
  </property>
  <property fmtid="{D5CDD505-2E9C-101B-9397-08002B2CF9AE}" pid="3" name="_dlc_DocIdItemGuid">
    <vt:lpwstr>7a82cd6d-7a63-47ef-a056-dc8a371c78f2</vt:lpwstr>
  </property>
</Properties>
</file>